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4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9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3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0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4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5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2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6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9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7430F-07F1-48EC-9928-C0A4732970FC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E70EB-1ADE-4BE4-9B39-767AE856A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6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docid=jlHN-5I_nYJNFM&amp;tbnid=2MQd39-cvF2n2M:&amp;ved=0CAUQjRw&amp;url=http://classeminars.org/communicating-heart-to-heart&amp;ei=o6UYU7ilGcXY0gGJ4oGQDw&amp;bvm=bv.62577051,d.dmQ&amp;psig=AFQjCNGdXNYXbWIPdRHS0OQwVu84ob2bMg&amp;ust=139421059032025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Nd9GcTfplI65hMOU6O4WnyxjiQlAB8YcoTfpVHm8B9gX8RjjnGDLz713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8777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34977"/>
            <a:ext cx="5334000" cy="955623"/>
          </a:xfrm>
        </p:spPr>
        <p:txBody>
          <a:bodyPr/>
          <a:lstStyle/>
          <a:p>
            <a:r>
              <a:rPr lang="en-US" dirty="0" err="1" smtClean="0"/>
              <a:t>Anuncio</a:t>
            </a:r>
            <a:r>
              <a:rPr lang="en-US" dirty="0" smtClean="0"/>
              <a:t> personal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Busco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persona que sea 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 smtClean="0"/>
              <a:t>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importante</a:t>
            </a:r>
            <a:r>
              <a:rPr lang="en-US" b="1" dirty="0" smtClean="0"/>
              <a:t> que la </a:t>
            </a:r>
            <a:r>
              <a:rPr lang="en-US" b="1" dirty="0" smtClean="0"/>
              <a:t>persona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 smtClean="0"/>
              <a:t>. </a:t>
            </a:r>
            <a:r>
              <a:rPr lang="en-US" b="1" dirty="0" err="1" smtClean="0"/>
              <a:t>Quiero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</a:t>
            </a:r>
            <a:r>
              <a:rPr lang="en-US" b="1" smtClean="0"/>
              <a:t>persona </a:t>
            </a:r>
            <a:r>
              <a:rPr lang="en-US" b="1" smtClean="0"/>
              <a:t>que</a:t>
            </a:r>
            <a:endParaRPr lang="en-US" b="1" i="1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 smtClean="0"/>
              <a:t>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malo</a:t>
            </a:r>
            <a:r>
              <a:rPr lang="en-US" b="1" dirty="0" smtClean="0"/>
              <a:t> que….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 smtClean="0"/>
              <a:t>.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bueno</a:t>
            </a:r>
            <a:r>
              <a:rPr lang="en-US" b="1" dirty="0" smtClean="0"/>
              <a:t> que…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7.</a:t>
            </a:r>
          </a:p>
          <a:p>
            <a:pPr marL="0" indent="0">
              <a:buNone/>
            </a:pPr>
            <a:r>
              <a:rPr lang="en-US" dirty="0" smtClean="0"/>
              <a:t>8.</a:t>
            </a:r>
          </a:p>
          <a:p>
            <a:pPr marL="0" indent="0">
              <a:buNone/>
            </a:pPr>
            <a:r>
              <a:rPr lang="en-US" dirty="0" smtClean="0"/>
              <a:t>9.</a:t>
            </a:r>
          </a:p>
          <a:p>
            <a:pPr marL="0" indent="0">
              <a:buNone/>
            </a:pPr>
            <a:r>
              <a:rPr lang="en-US" dirty="0" smtClean="0"/>
              <a:t>10.</a:t>
            </a:r>
            <a:endParaRPr lang="en-US" dirty="0"/>
          </a:p>
        </p:txBody>
      </p:sp>
      <p:pic>
        <p:nvPicPr>
          <p:cNvPr id="1026" name="Picture 2" descr="ANd9GcTfplI65hMOU6O4WnyxjiQlAB8YcoTfpVHm8B9gX8RjjnGDLz713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227" y="36443"/>
            <a:ext cx="168777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7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42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Anuncio personal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Busco una persona…</dc:title>
  <dc:creator>Jessica Kaplan</dc:creator>
  <cp:lastModifiedBy>Jessica Kaplan</cp:lastModifiedBy>
  <cp:revision>7</cp:revision>
  <dcterms:created xsi:type="dcterms:W3CDTF">2015-03-19T16:52:48Z</dcterms:created>
  <dcterms:modified xsi:type="dcterms:W3CDTF">2016-02-29T19:52:03Z</dcterms:modified>
</cp:coreProperties>
</file>